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87" r:id="rId4"/>
    <p:sldId id="260" r:id="rId5"/>
    <p:sldId id="289" r:id="rId6"/>
    <p:sldId id="286" r:id="rId7"/>
    <p:sldId id="288" r:id="rId8"/>
    <p:sldId id="290" r:id="rId9"/>
    <p:sldId id="292" r:id="rId10"/>
    <p:sldId id="294" r:id="rId11"/>
    <p:sldId id="296" r:id="rId12"/>
    <p:sldId id="297" r:id="rId13"/>
    <p:sldId id="298" r:id="rId14"/>
    <p:sldId id="295" r:id="rId15"/>
    <p:sldId id="293" r:id="rId16"/>
    <p:sldId id="259" r:id="rId17"/>
  </p:sldIdLst>
  <p:sldSz cx="10080625" cy="5670550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 varScale="1">
        <p:scale>
          <a:sx n="82" d="100"/>
          <a:sy n="82" d="100"/>
        </p:scale>
        <p:origin x="-786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pt-B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pt-B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pt-B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877FFCCF-802A-4D26-94F8-1133378913DA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CC3D39-A6F8-4A7B-AA6B-4EF7C1C45EEF}" type="slidenum">
              <a:rPr lang="pt-BR"/>
              <a:pPr/>
              <a:t>1</a:t>
            </a:fld>
            <a:endParaRPr lang="pt-BR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1C7386-8C5E-4A86-815E-AE4A71714AB7}" type="slidenum">
              <a:rPr lang="pt-BR"/>
              <a:pPr/>
              <a:t>10</a:t>
            </a:fld>
            <a:endParaRPr lang="pt-BR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1C7386-8C5E-4A86-815E-AE4A71714AB7}" type="slidenum">
              <a:rPr lang="pt-BR"/>
              <a:pPr/>
              <a:t>11</a:t>
            </a:fld>
            <a:endParaRPr lang="pt-BR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1C7386-8C5E-4A86-815E-AE4A71714AB7}" type="slidenum">
              <a:rPr lang="pt-BR"/>
              <a:pPr/>
              <a:t>12</a:t>
            </a:fld>
            <a:endParaRPr lang="pt-BR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1C7386-8C5E-4A86-815E-AE4A71714AB7}" type="slidenum">
              <a:rPr lang="pt-BR"/>
              <a:pPr/>
              <a:t>13</a:t>
            </a:fld>
            <a:endParaRPr lang="pt-BR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F7AF7C-FCF4-4637-ADD3-7F73CFD0C46C}" type="slidenum">
              <a:rPr lang="pt-BR"/>
              <a:pPr/>
              <a:t>16</a:t>
            </a:fld>
            <a:endParaRPr lang="pt-BR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D7C074-90D4-4662-AE26-6B0BF5CAE7F0}" type="slidenum">
              <a:rPr lang="pt-BR"/>
              <a:pPr/>
              <a:t>2</a:t>
            </a:fld>
            <a:endParaRPr lang="pt-B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1C7386-8C5E-4A86-815E-AE4A71714AB7}" type="slidenum">
              <a:rPr lang="pt-BR"/>
              <a:pPr/>
              <a:t>3</a:t>
            </a:fld>
            <a:endParaRPr lang="pt-BR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1C7386-8C5E-4A86-815E-AE4A71714AB7}" type="slidenum">
              <a:rPr lang="pt-BR"/>
              <a:pPr/>
              <a:t>4</a:t>
            </a:fld>
            <a:endParaRPr lang="pt-BR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1C7386-8C5E-4A86-815E-AE4A71714AB7}" type="slidenum">
              <a:rPr lang="pt-BR"/>
              <a:pPr/>
              <a:t>5</a:t>
            </a:fld>
            <a:endParaRPr lang="pt-BR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1C7386-8C5E-4A86-815E-AE4A71714AB7}" type="slidenum">
              <a:rPr lang="pt-BR"/>
              <a:pPr/>
              <a:t>6</a:t>
            </a:fld>
            <a:endParaRPr lang="pt-BR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1C7386-8C5E-4A86-815E-AE4A71714AB7}" type="slidenum">
              <a:rPr lang="pt-BR"/>
              <a:pPr/>
              <a:t>7</a:t>
            </a:fld>
            <a:endParaRPr lang="pt-BR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1C7386-8C5E-4A86-815E-AE4A71714AB7}" type="slidenum">
              <a:rPr lang="pt-BR"/>
              <a:pPr/>
              <a:t>8</a:t>
            </a:fld>
            <a:endParaRPr lang="pt-BR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1C7386-8C5E-4A86-815E-AE4A71714AB7}" type="slidenum">
              <a:rPr lang="pt-BR"/>
              <a:pPr/>
              <a:t>9</a:t>
            </a:fld>
            <a:endParaRPr lang="pt-BR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23AE57-38FC-496E-B5CC-C2804EF7FA7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F15C0C4-0044-4E37-8A4F-A4BC97B73CF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225425"/>
            <a:ext cx="226695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0037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FAB3A2-0C25-4AA4-83D0-744033AB7EB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25425"/>
            <a:ext cx="9069387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8" y="5165725"/>
            <a:ext cx="2346325" cy="388938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5165725"/>
            <a:ext cx="3194050" cy="388938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5165725"/>
            <a:ext cx="2346325" cy="388938"/>
          </a:xfrm>
        </p:spPr>
        <p:txBody>
          <a:bodyPr/>
          <a:lstStyle>
            <a:lvl1pPr>
              <a:defRPr/>
            </a:lvl1pPr>
          </a:lstStyle>
          <a:p>
            <a:fld id="{D0E8F2EA-74E1-4BEB-BD6D-93A7D807945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059461-C240-4BB1-BE26-520339FB88E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F8115C-4911-4F8D-990D-BA604FA9073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7700" cy="328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327150"/>
            <a:ext cx="4459287" cy="328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407D60-B8B1-4235-A036-C3D9B02C58C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F88CAB-BCEC-42C7-A2E0-E1DB145A637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46368A-606D-4B2E-9EA3-F2561A089D4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8CD8DC-DD6B-4690-BE1F-AF04751989E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015374-781E-4108-8D71-B44C3FE9CAD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15E182-24FD-4B7D-9B2D-DD2D50B160A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69387" cy="9445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69387" cy="3286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133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46325" cy="3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94050" cy="3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46325" cy="3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46527D13-9315-448A-8029-FC07377AC119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FFFFFF"/>
          </a:solidFill>
          <a:latin typeface="Arial" charset="0"/>
          <a:ea typeface="Microsoft YaHei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FFFFFF"/>
          </a:solidFill>
          <a:latin typeface="Arial" charset="0"/>
          <a:ea typeface="Microsoft YaHei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FFFFFF"/>
          </a:solidFill>
          <a:latin typeface="Arial" charset="0"/>
          <a:ea typeface="Microsoft YaHei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FFFFFF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FFFFFF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FFFFFF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FFFFFF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FFFFFF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0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ts val="6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ts val="2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ts val="2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ts val="2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ts val="2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ts val="2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3238" y="1327150"/>
            <a:ext cx="9070975" cy="3287713"/>
          </a:xfrm>
          <a:prstGeom prst="rect">
            <a:avLst/>
          </a:prstGeom>
          <a:noFill/>
          <a:ln/>
        </p:spPr>
        <p:txBody>
          <a:bodyPr lIns="0" tIns="21336" rIns="0" bIns="0" anchor="ctr"/>
          <a:lstStyle/>
          <a:p>
            <a:pPr marL="0" indent="0" algn="ctr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dirty="0" smtClean="0"/>
              <a:t>                                   </a:t>
            </a:r>
            <a:r>
              <a:rPr lang="pt-BR" sz="2800" dirty="0" smtClean="0"/>
              <a:t>UNIPLUS</a:t>
            </a:r>
          </a:p>
        </p:txBody>
      </p:sp>
      <p:pic>
        <p:nvPicPr>
          <p:cNvPr id="6" name="Picture 5" descr="tag unipu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800" y="170979"/>
            <a:ext cx="4896543" cy="489654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04824" y="225425"/>
            <a:ext cx="7847856" cy="960438"/>
          </a:xfrm>
        </p:spPr>
        <p:txBody>
          <a:bodyPr anchor="ctr" anchorCtr="0"/>
          <a:lstStyle/>
          <a:p>
            <a:pPr algn="ctr"/>
            <a:r>
              <a:rPr lang="pt-BR" sz="3600" dirty="0" smtClean="0"/>
              <a:t>PROCESSO DE VENDAS</a:t>
            </a:r>
            <a:endParaRPr lang="pt-BR" sz="36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151879" y="1395115"/>
            <a:ext cx="8712969" cy="3760168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t-BR" dirty="0" smtClean="0"/>
              <a:t>Cupom Fiscal – PDV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endParaRPr lang="pt-BR" dirty="0" smtClean="0"/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t-BR" dirty="0" smtClean="0"/>
              <a:t>NF-e através da busca do Cupom Fiscal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endParaRPr lang="pt-BR" dirty="0" smtClean="0"/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t-BR" dirty="0" smtClean="0"/>
              <a:t>Cobrança Carnê - Crediário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151879" y="1395115"/>
            <a:ext cx="8712969" cy="3760168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t-BR" dirty="0" smtClean="0"/>
              <a:t>Controle Caixa Sangria / Suprimento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endParaRPr lang="pt-BR" dirty="0" smtClean="0"/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t-BR" dirty="0" smtClean="0"/>
              <a:t>Controle Usuário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endParaRPr lang="pt-BR" dirty="0" smtClean="0"/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t-BR" dirty="0" smtClean="0"/>
              <a:t>Controle Devolução</a:t>
            </a:r>
          </a:p>
        </p:txBody>
      </p:sp>
      <p:sp>
        <p:nvSpPr>
          <p:cNvPr id="9" name="Título 3"/>
          <p:cNvSpPr txBox="1">
            <a:spLocks/>
          </p:cNvSpPr>
          <p:nvPr/>
        </p:nvSpPr>
        <p:spPr bwMode="auto">
          <a:xfrm>
            <a:off x="504824" y="290661"/>
            <a:ext cx="7847856" cy="960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PDV</a:t>
            </a:r>
            <a:endParaRPr kumimoji="0" lang="pt-BR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151879" y="1395115"/>
            <a:ext cx="8712969" cy="3760168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Ø"/>
            </a:pPr>
            <a:endParaRPr lang="pt-BR" dirty="0" smtClean="0"/>
          </a:p>
          <a:p>
            <a:pPr algn="just">
              <a:buClr>
                <a:schemeClr val="bg1"/>
              </a:buClr>
              <a:buFont typeface="Wingdings" pitchFamily="2" charset="2"/>
              <a:buChar char="Ø"/>
            </a:pPr>
            <a:r>
              <a:rPr lang="pt-BR" dirty="0" smtClean="0"/>
              <a:t>Cálculo Diário do Custo Médio com base nas operações de compra e venda.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Ø"/>
            </a:pPr>
            <a:endParaRPr lang="pt-BR" dirty="0" smtClean="0"/>
          </a:p>
          <a:p>
            <a:pPr algn="just">
              <a:buClr>
                <a:schemeClr val="bg1"/>
              </a:buClr>
              <a:buFont typeface="Wingdings" pitchFamily="2" charset="2"/>
              <a:buChar char="Ø"/>
            </a:pPr>
            <a:r>
              <a:rPr lang="pt-BR" dirty="0" smtClean="0"/>
              <a:t>Cálculo do Preço de Venda Sugerido com base no MARK-UP ou Margem de Contribuição.</a:t>
            </a:r>
          </a:p>
        </p:txBody>
      </p:sp>
      <p:sp>
        <p:nvSpPr>
          <p:cNvPr id="9" name="Título 3"/>
          <p:cNvSpPr txBox="1">
            <a:spLocks/>
          </p:cNvSpPr>
          <p:nvPr/>
        </p:nvSpPr>
        <p:spPr bwMode="auto">
          <a:xfrm>
            <a:off x="504824" y="290661"/>
            <a:ext cx="7847856" cy="960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PROCESSO ADMINISTRATIVO DE GESTÃO EMPRESARIAL</a:t>
            </a:r>
            <a:endParaRPr kumimoji="0" lang="pt-BR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151879" y="314995"/>
            <a:ext cx="8712969" cy="4840288"/>
          </a:xfrm>
        </p:spPr>
        <p:txBody>
          <a:bodyPr/>
          <a:lstStyle/>
          <a:p>
            <a:pPr algn="just">
              <a:buClr>
                <a:schemeClr val="bg1"/>
              </a:buClr>
              <a:buFont typeface="Wingdings" pitchFamily="2" charset="2"/>
              <a:buChar char="Ø"/>
            </a:pPr>
            <a:r>
              <a:rPr lang="pt-BR" dirty="0" smtClean="0"/>
              <a:t>Balancete Gerencial com base na movimentação fiscal e financeira.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91840" y="891060"/>
            <a:ext cx="7920880" cy="2153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O </a:t>
            </a:r>
            <a:r>
              <a:rPr lang="pt-BR" sz="2400" b="1" dirty="0" smtClean="0">
                <a:solidFill>
                  <a:schemeClr val="bg1"/>
                </a:solidFill>
              </a:rPr>
              <a:t>UniPlus</a:t>
            </a:r>
            <a:r>
              <a:rPr lang="pt-BR" sz="2400" dirty="0" smtClean="0">
                <a:solidFill>
                  <a:schemeClr val="bg1"/>
                </a:solidFill>
              </a:rPr>
              <a:t> é um </a:t>
            </a:r>
            <a:r>
              <a:rPr lang="pt-BR" sz="2400" b="1" dirty="0" smtClean="0">
                <a:solidFill>
                  <a:schemeClr val="bg1"/>
                </a:solidFill>
              </a:rPr>
              <a:t>sistema de gestão empresarial</a:t>
            </a:r>
            <a:r>
              <a:rPr lang="pt-BR" sz="2400" dirty="0" smtClean="0">
                <a:solidFill>
                  <a:schemeClr val="bg1"/>
                </a:solidFill>
              </a:rPr>
              <a:t> versátil, desenvolvido para se adequar a diversos segmentos. Se adaptando à necessidade da sua empresa, oferece funções objetivas, organizando a estrutura do seu negócio de forma eficiente, e ao mesmo tempo, simplificada.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04824" y="225425"/>
            <a:ext cx="7847856" cy="960438"/>
          </a:xfrm>
        </p:spPr>
        <p:txBody>
          <a:bodyPr anchor="ctr" anchorCtr="0"/>
          <a:lstStyle/>
          <a:p>
            <a:pPr algn="ctr"/>
            <a:r>
              <a:rPr lang="pt-BR" sz="3600" dirty="0" smtClean="0"/>
              <a:t>MIGRAÇÃO DE DADOS</a:t>
            </a:r>
            <a:endParaRPr lang="pt-BR" sz="36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935856" y="1323107"/>
            <a:ext cx="8640960" cy="3760168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t-BR" dirty="0" smtClean="0"/>
              <a:t>Cadastro Clientes / Fornecedores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t-BR" dirty="0" smtClean="0"/>
              <a:t>Cadastro de Produtos com Custo Médio Atual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endParaRPr lang="pt-BR" dirty="0" smtClean="0"/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t-BR" dirty="0" smtClean="0"/>
              <a:t>Saldo de Estoque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endParaRPr lang="pt-BR" dirty="0" smtClean="0"/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t-BR" dirty="0" smtClean="0"/>
              <a:t>Implantação Plano de Contas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04824" y="225425"/>
            <a:ext cx="7847856" cy="960438"/>
          </a:xfrm>
        </p:spPr>
        <p:txBody>
          <a:bodyPr anchor="ctr" anchorCtr="0"/>
          <a:lstStyle/>
          <a:p>
            <a:pPr algn="ctr"/>
            <a:r>
              <a:rPr lang="pt-BR" sz="3600" dirty="0" smtClean="0"/>
              <a:t>PROCESSO DE COMPRAS</a:t>
            </a:r>
            <a:endParaRPr lang="pt-BR" sz="36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151880" y="1395115"/>
            <a:ext cx="8640960" cy="3760168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t-BR" dirty="0" smtClean="0"/>
              <a:t>Pedido de Compra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t-BR" dirty="0" smtClean="0"/>
              <a:t>Importação NF-e direto do Portal Nacional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endParaRPr lang="pt-BR" dirty="0" smtClean="0"/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t-BR" dirty="0" smtClean="0"/>
              <a:t>Conferencia Pedido de Compra x NF-e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04824" y="290661"/>
            <a:ext cx="7847856" cy="960438"/>
          </a:xfrm>
        </p:spPr>
        <p:txBody>
          <a:bodyPr anchor="ctr" anchorCtr="0"/>
          <a:lstStyle/>
          <a:p>
            <a:pPr algn="ctr"/>
            <a:r>
              <a:rPr lang="pt-BR" sz="3600" dirty="0" smtClean="0"/>
              <a:t>Importação NF-e</a:t>
            </a:r>
            <a:endParaRPr lang="pt-BR" sz="36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151880" y="1395115"/>
            <a:ext cx="8640960" cy="3760168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t-BR" dirty="0" smtClean="0"/>
              <a:t>Cadastro </a:t>
            </a:r>
            <a:r>
              <a:rPr lang="pt-BR" dirty="0" smtClean="0"/>
              <a:t>Fornecedor Automático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endParaRPr lang="pt-BR" dirty="0" smtClean="0"/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t-BR" dirty="0" smtClean="0"/>
              <a:t>Tributação vinculado </a:t>
            </a:r>
            <a:r>
              <a:rPr lang="pt-BR" dirty="0" smtClean="0"/>
              <a:t>ao PRODUTO e CFOP</a:t>
            </a:r>
            <a:r>
              <a:rPr lang="pt-BR" dirty="0" smtClean="0"/>
              <a:t>.</a:t>
            </a:r>
            <a:endParaRPr lang="pt-BR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151880" y="1395115"/>
            <a:ext cx="8640960" cy="3760168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t-BR" dirty="0" smtClean="0"/>
              <a:t>Associação de Produtos</a:t>
            </a:r>
            <a:endParaRPr lang="pt-BR" dirty="0"/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504824" y="290661"/>
            <a:ext cx="7847856" cy="960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Importação NF-e</a:t>
            </a:r>
            <a:endParaRPr kumimoji="0" lang="pt-BR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95897" y="2551635"/>
            <a:ext cx="6387604" cy="1363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151880" y="1395115"/>
            <a:ext cx="8640960" cy="3760168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t-BR" dirty="0" smtClean="0"/>
              <a:t>Cadastro Fatores de Conversão</a:t>
            </a:r>
            <a:endParaRPr lang="pt-BR" dirty="0"/>
          </a:p>
        </p:txBody>
      </p:sp>
      <p:sp>
        <p:nvSpPr>
          <p:cNvPr id="9" name="Título 3"/>
          <p:cNvSpPr txBox="1">
            <a:spLocks/>
          </p:cNvSpPr>
          <p:nvPr/>
        </p:nvSpPr>
        <p:spPr bwMode="auto">
          <a:xfrm>
            <a:off x="504824" y="290661"/>
            <a:ext cx="7847856" cy="960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Importação NF-e</a:t>
            </a:r>
            <a:endParaRPr kumimoji="0" lang="pt-BR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11920" y="2043187"/>
            <a:ext cx="4772025" cy="3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151879" y="1395115"/>
            <a:ext cx="8712969" cy="3760168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t-BR" dirty="0" smtClean="0"/>
              <a:t>Cadastro Produtos Novos com base no GRUPO</a:t>
            </a:r>
            <a:endParaRPr lang="pt-BR" dirty="0"/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504824" y="290661"/>
            <a:ext cx="7847856" cy="960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Importação NF-e</a:t>
            </a:r>
            <a:endParaRPr kumimoji="0" lang="pt-BR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99952" y="2691259"/>
            <a:ext cx="4057650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151879" y="1395115"/>
            <a:ext cx="8712969" cy="3760168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t-BR" dirty="0" smtClean="0"/>
              <a:t>Entrada em Estoque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endParaRPr lang="pt-BR" dirty="0" smtClean="0"/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t-BR" dirty="0" smtClean="0"/>
              <a:t>Entrada Contas a Pagar</a:t>
            </a:r>
          </a:p>
          <a:p>
            <a:pPr>
              <a:buClr>
                <a:schemeClr val="bg1"/>
              </a:buClr>
            </a:pPr>
            <a:endParaRPr lang="pt-BR" dirty="0" smtClean="0"/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t-BR" dirty="0" smtClean="0"/>
              <a:t>Geração Etiquetas</a:t>
            </a:r>
            <a:endParaRPr lang="pt-BR" dirty="0"/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504824" y="290661"/>
            <a:ext cx="7847856" cy="960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Importação NF-e</a:t>
            </a:r>
            <a:endParaRPr kumimoji="0" lang="pt-BR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</TotalTime>
  <Words>171</Words>
  <Application>Microsoft Office PowerPoint</Application>
  <PresentationFormat>Personalizar</PresentationFormat>
  <Paragraphs>64</Paragraphs>
  <Slides>16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MIGRAÇÃO DE DADOS</vt:lpstr>
      <vt:lpstr>PROCESSO DE COMPRAS</vt:lpstr>
      <vt:lpstr>Importação NF-e</vt:lpstr>
      <vt:lpstr>Slide 6</vt:lpstr>
      <vt:lpstr>Slide 7</vt:lpstr>
      <vt:lpstr>Slide 8</vt:lpstr>
      <vt:lpstr>Slide 9</vt:lpstr>
      <vt:lpstr>PROCESSO DE VENDAS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UNIPLUS</dc:title>
  <dc:creator>Alexandre</dc:creator>
  <cp:lastModifiedBy>JB</cp:lastModifiedBy>
  <cp:revision>32</cp:revision>
  <cp:lastPrinted>1601-01-01T00:00:00Z</cp:lastPrinted>
  <dcterms:created xsi:type="dcterms:W3CDTF">2016-02-17T01:23:04Z</dcterms:created>
  <dcterms:modified xsi:type="dcterms:W3CDTF">2016-02-24T13:02:12Z</dcterms:modified>
</cp:coreProperties>
</file>